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6" y="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3411811"/>
          </a:xfrm>
        </p:spPr>
        <p:txBody>
          <a:bodyPr>
            <a:noAutofit/>
          </a:bodyPr>
          <a:lstStyle/>
          <a:p>
            <a:r>
              <a:rPr lang="ru-RU" sz="4400" dirty="0" smtClean="0"/>
              <a:t>«Профилактика и коррекция агрессивного поведения у детей дошкольного возраста»</a:t>
            </a:r>
            <a:br>
              <a:rPr lang="ru-RU" sz="4400" dirty="0" smtClean="0"/>
            </a:br>
            <a:endParaRPr lang="ru-RU" sz="4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293096"/>
            <a:ext cx="4176464" cy="206308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педагог-психолог высшей квалификационной категории, МКДОУ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Тогучинского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Тогучинский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детский сад № 8»,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Иващенко Елена Дмитриевна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МБДОУ &quot;Детский сад № 12&quot;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079" y="3717032"/>
            <a:ext cx="360598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err="1" smtClean="0"/>
              <a:t>Девиантность</a:t>
            </a:r>
            <a:r>
              <a:rPr lang="ru-RU" sz="6600" dirty="0" smtClean="0"/>
              <a:t> - это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 </a:t>
            </a:r>
            <a:r>
              <a:rPr lang="ru-RU" sz="4000" dirty="0" smtClean="0"/>
              <a:t>устойчивое поведение личности, отклоняющееся от общепринятых общественных норм </a:t>
            </a:r>
            <a:endParaRPr lang="ru-RU" sz="4000" dirty="0"/>
          </a:p>
        </p:txBody>
      </p:sp>
      <p:pic>
        <p:nvPicPr>
          <p:cNvPr id="8194" name="Picture 2" descr="Девиантное поведение детей - формы, воспитание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933056"/>
            <a:ext cx="4935438" cy="2569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дети проявляют агрессию?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800" dirty="0" smtClean="0"/>
              <a:t> - при завоевании авторитета;</a:t>
            </a:r>
          </a:p>
          <a:p>
            <a:r>
              <a:rPr lang="ru-RU" sz="2800" dirty="0" smtClean="0"/>
              <a:t>-как </a:t>
            </a:r>
            <a:r>
              <a:rPr lang="ru-RU" sz="2800" dirty="0" smtClean="0"/>
              <a:t>способ самоутвердиться (в форме негативизма)</a:t>
            </a:r>
          </a:p>
          <a:p>
            <a:r>
              <a:rPr lang="ru-RU" sz="2800" b="1" dirty="0" smtClean="0"/>
              <a:t>- </a:t>
            </a:r>
            <a:r>
              <a:rPr lang="ru-RU" sz="2800" dirty="0" smtClean="0"/>
              <a:t>как</a:t>
            </a:r>
            <a:r>
              <a:rPr lang="ru-RU" sz="2800" b="1" dirty="0" smtClean="0"/>
              <a:t> </a:t>
            </a:r>
            <a:r>
              <a:rPr lang="ru-RU" sz="2800" dirty="0" smtClean="0"/>
              <a:t>способ </a:t>
            </a:r>
            <a:r>
              <a:rPr lang="ru-RU" sz="2800" dirty="0" smtClean="0"/>
              <a:t>добиться желаемого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Ситуативная агрессия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агрессия;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защитная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агрессия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косвенная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агрессия;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пассивная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агрессия;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аутоагрессия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По эмоциональному накалу агрессию можно условно разделить: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Открытую, враждебную;</a:t>
            </a:r>
          </a:p>
          <a:p>
            <a:r>
              <a:rPr lang="ru-RU" sz="3200" dirty="0" smtClean="0"/>
              <a:t> Аффективную;</a:t>
            </a:r>
          </a:p>
          <a:p>
            <a:r>
              <a:rPr lang="ru-RU" sz="3200" dirty="0" smtClean="0"/>
              <a:t>Неосознаваемую </a:t>
            </a:r>
            <a:r>
              <a:rPr lang="ru-RU" sz="3200" dirty="0" smtClean="0"/>
              <a:t>и </a:t>
            </a:r>
            <a:r>
              <a:rPr lang="ru-RU" sz="3200" dirty="0" smtClean="0"/>
              <a:t>сознательную </a:t>
            </a:r>
          </a:p>
          <a:p>
            <a:r>
              <a:rPr lang="ru-RU" sz="3200" dirty="0" smtClean="0"/>
              <a:t> Управляемую </a:t>
            </a:r>
            <a:r>
              <a:rPr lang="ru-RU" sz="3200" dirty="0" smtClean="0"/>
              <a:t>и </a:t>
            </a:r>
            <a:r>
              <a:rPr lang="ru-RU" sz="3200" dirty="0" smtClean="0"/>
              <a:t>неуправляемую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Высказывания: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1988840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«Оптимистический настрой как доминанта жизни семьи» (А. Макаренко);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«Ребенок учится тому, что видит у себя в дому. Родители пример тому» (С. </a:t>
            </a:r>
            <a:r>
              <a:rPr lang="ru-RU" dirty="0" err="1" smtClean="0"/>
              <a:t>Брант</a:t>
            </a:r>
            <a:r>
              <a:rPr lang="ru-RU" dirty="0" smtClean="0"/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«Как взрослые ведут себя в семье, так ведут себя в обществе и дети, и виноваты они не больше, чем деревца, засохшие от того, что  почва оказалась отравленной…» (А. Приставкин)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«Детство – важнейший период человеческой жизни, не подготовка к будущей жизни, а настоящая, яркая, самобытная, неповторимая жизнь. От того, как прошло детство, кто вел ребенка за руку в детские годы, что вошло в его разум и сердце из окружающего мира, - от того в решающей степени зависит, каким человеком станет сегодняшний малыш» (В. Сухомлинский)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Картинка &quot;Спасибо за внимание&quot; для презентаций (35 фото) • Прикольные  картинки и юмор | Презентация, Юмор, Мем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Картинка &quot;Спасибо за внимание&quot; для презентаций (35 фото) • Прикольные  картинки и юмор | Презентация, Юмор, Мем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Спасибо за внимание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578</TotalTime>
  <Words>257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«Профилактика и коррекция агрессивного поведения у детей дошкольного возраста» </vt:lpstr>
      <vt:lpstr>Девиантность - это</vt:lpstr>
      <vt:lpstr>Когда дети проявляют агрессию?</vt:lpstr>
      <vt:lpstr>Ситуативная агрессия</vt:lpstr>
      <vt:lpstr>По эмоциональному накалу агрессию можно условно разделить:  </vt:lpstr>
      <vt:lpstr>Высказывания: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«Возрастные особенности развития детей, как факторы риска формирования девиантного поведения у детей дошкольного возраста»</dc:title>
  <dc:creator>1</dc:creator>
  <cp:lastModifiedBy>Пользователь Windows</cp:lastModifiedBy>
  <cp:revision>61</cp:revision>
  <dcterms:created xsi:type="dcterms:W3CDTF">2022-03-10T07:33:52Z</dcterms:created>
  <dcterms:modified xsi:type="dcterms:W3CDTF">2022-03-29T11:04:05Z</dcterms:modified>
</cp:coreProperties>
</file>