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78" r:id="rId3"/>
    <p:sldId id="257" r:id="rId4"/>
    <p:sldId id="281" r:id="rId5"/>
    <p:sldId id="282" r:id="rId6"/>
    <p:sldId id="283" r:id="rId7"/>
    <p:sldId id="284" r:id="rId8"/>
    <p:sldId id="285" r:id="rId9"/>
    <p:sldId id="286" r:id="rId10"/>
    <p:sldId id="28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53" d="100"/>
          <a:sy n="53" d="100"/>
        </p:scale>
        <p:origin x="-186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915816" y="2636912"/>
            <a:ext cx="2664296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Кто был ответственен за рубрику «Бабушкины помощники»?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www.pngitem.com/pimgs/m/643-6430692_kreslen-obrzky-myka-hd-png-downloa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www.pngitem.com/pimgs/m/643-6430692_kreslen-obrzky-myka-hd-png-downloa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Сложные рисунки по стрелочкам (6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 t="48757"/>
          <a:stretch>
            <a:fillRect/>
          </a:stretch>
        </p:blipFill>
        <p:spPr bwMode="auto">
          <a:xfrm>
            <a:off x="0" y="571542"/>
            <a:ext cx="9144000" cy="580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e01.alicdn.com/kf/HTB1t9vgz8yWBuNkSmFPq6xguVXa7/New-Baby-Girl-Toddler-Warm-Fleece-Winter-Pea-Coat-Snow-Jacket-Suit-Clothes-Red-Pink-Jac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4357686" cy="5286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4" descr="https://ae01.alicdn.com/kf/HTB19nfQprsTMeJjSsziq6AdwXXa4/BOTEZAI-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14356"/>
            <a:ext cx="4429124" cy="5405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webstockreview.net/images/clipart-door-orange-door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33385"/>
            <a:ext cx="5072064" cy="6424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cdn2.static1-sima-land.com/items/1793844/0/700-n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s://cdn2.static1-sima-land.com/items/1793844/0/700-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0500"/>
            <a:ext cx="8072494" cy="666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dejstvuj.ru/wp-content/uploads/2017/12/Tonkiy-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50657" cy="350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https://fs02.vseosvita.ua/020029jk-b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285" y="3543308"/>
            <a:ext cx="6862715" cy="3314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avatars.mds.yandex.net/get-zen_doc/51478/pub_5d3856aa43bee300b068be3d_5d3862d1f73d9d00ae265c71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090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s://glav-sport.ru/images/stories/virtuemart/category/giri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glav-sport.ru/images/stories/virtuemart/category/giri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s://glav-sport.ru/images/stories/virtuemart/category/giri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https://glav-sport.ru/images/stories/virtuemart/category/giri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8" name="Picture 10" descr="http://pngimg.com/uploads/kettlebell/kettlebell_PNG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689693"/>
            <a:ext cx="8988425" cy="6168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s://volyn.com.ua/content/thumbs/1500x1000/x/jp/bejsus-w3vl2v37uwys2exj4f2dv2xkogcdtjp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s://volyn.com.ua/content/thumbs/1500x1000/x/jp/bejsus-w3vl2v37uwys2exj4f2dv2xkogcdtjp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https://volyn.com.ua/content/thumbs/1500x1000/x/jp/bejsus-w3vl2v37uwys2exj4f2dv2xkogcdtjp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0" name="Picture 8" descr="http://900igr.net/up/datai/161722/0015-01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48138"/>
            <a:ext cx="6143636" cy="6409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ache3.youla.io/files/images/780_780/5a/15/5a159239b261ff8aca3df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7500946" cy="5556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avatars.mds.yandex.net/get-zen_doc/96748/pub_5d36cb7fae56cc00ad2edb8b_5d36db0231878200aeb6e6eb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02"/>
            <a:ext cx="5123327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8" name="Picture 4" descr="https://dou24.ru/274/images/stories/gr_oduvanchik/jabe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0366" y="1785926"/>
            <a:ext cx="4353634" cy="4429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www.radionetplus.ru/uploads/posts/2014-01/1390933862_3-lisenka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32760">
            <a:off x="570751" y="274172"/>
            <a:ext cx="3879206" cy="24444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Овал 4"/>
          <p:cNvSpPr/>
          <p:nvPr/>
        </p:nvSpPr>
        <p:spPr>
          <a:xfrm>
            <a:off x="2915816" y="2636912"/>
            <a:ext cx="2664296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 кого в начале учебного года в портфеле были орешки, грибы и бантики?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7960777a-2fd1-4b07-8bbb-896e98c4659c.selcdn.net/upload/prod_add3/130/product-34213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4357686" cy="3409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4" name="Picture 4" descr="https://ds02.infourok.ru/uploads/ex/08fe/0003ed15-75c778d0/hello_html_5b87a2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0"/>
            <a:ext cx="3344855" cy="3344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6" name="Picture 6" descr="https://static.tildacdn.com/tild3638-3132-4837-b161-626338316330/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686174"/>
            <a:ext cx="3171825" cy="3171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8" name="Picture 8" descr="https://img2.freepng.ru/20180602/lli/kisspng-flower-drawing-plant-watering-plant-5b12a4c63d6375.4277425715279484862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500438"/>
            <a:ext cx="3571900" cy="3095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ds05.infourok.ru/uploads/ex/0599/00135300-3c0613d9/hello_html_m10e3f7c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334227"/>
            <a:ext cx="3786181" cy="3523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2" name="Picture 4" descr="https://ds05.infourok.ru/uploads/ex/0491/001190c0-e2f1f336/hello_html_m2c012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85728"/>
            <a:ext cx="4487863" cy="2991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4" name="Picture 6" descr="https://ae01.alicdn.com/kf/HTB1b8EQQpXXXXclaXXXq6xXFXXXX/t-2-3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286124"/>
            <a:ext cx="3286148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photoforum.ru/f/photo/000/727/727739_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124076">
            <a:off x="4313561" y="-320643"/>
            <a:ext cx="2373780" cy="3714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http://www.radionetplus.ru/uploads/posts/2014-01/1390933862_3-lisenka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92493">
            <a:off x="547196" y="290327"/>
            <a:ext cx="3939370" cy="24823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Овал 4"/>
          <p:cNvSpPr/>
          <p:nvPr/>
        </p:nvSpPr>
        <p:spPr>
          <a:xfrm>
            <a:off x="2915816" y="2636912"/>
            <a:ext cx="2664296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Кто устал учиться, и сказал маме, что больше в школу не пойдет?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photoforum.ru/f/photo/000/727/727739_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124076">
            <a:off x="4241551" y="-104619"/>
            <a:ext cx="2373780" cy="3714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http://www.radionetplus.ru/uploads/posts/2014-01/1390933862_3-lisenka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92493">
            <a:off x="599258" y="251078"/>
            <a:ext cx="3783825" cy="2384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6" descr="https://avatars.mds.yandex.net/get-zen_doc/248942/pub_5b43a6a552878200a90c7bfc_5b44eb7f9f388701f878b5bf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90527">
            <a:off x="5966660" y="1382886"/>
            <a:ext cx="2464134" cy="37886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Овал 5"/>
          <p:cNvSpPr/>
          <p:nvPr/>
        </p:nvSpPr>
        <p:spPr>
          <a:xfrm>
            <a:off x="2915816" y="2636912"/>
            <a:ext cx="2664296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Кто на уроке не слушал учителя, а наблюдал за снежинкой?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photoforum.ru/f/photo/000/727/727739_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124076">
            <a:off x="4385567" y="-104619"/>
            <a:ext cx="2373780" cy="3714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http://www.radionetplus.ru/uploads/posts/2014-01/1390933862_3-lisenka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92493">
            <a:off x="545140" y="291878"/>
            <a:ext cx="3945514" cy="24862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6" descr="https://avatars.mds.yandex.net/get-zen_doc/248942/pub_5b43a6a552878200a90c7bfc_5b44eb7f9f388701f878b5bf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90527">
            <a:off x="5966660" y="1382886"/>
            <a:ext cx="2464134" cy="37886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12" descr="https://wallpaperscave.ru/images/original/18/10-25/animals-wolves-944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2420888"/>
            <a:ext cx="3999958" cy="22676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Овал 6"/>
          <p:cNvSpPr/>
          <p:nvPr/>
        </p:nvSpPr>
        <p:spPr>
          <a:xfrm>
            <a:off x="2915816" y="2636912"/>
            <a:ext cx="2664296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Кто боялся идти в школу 1 сентября? И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photoforum.ru/f/photo/000/727/727739_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124076">
            <a:off x="4385567" y="-104619"/>
            <a:ext cx="2373780" cy="3714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http://www.radionetplus.ru/uploads/posts/2014-01/1390933862_3-lisenka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92493">
            <a:off x="583670" y="654211"/>
            <a:ext cx="4109706" cy="25896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6" descr="https://avatars.mds.yandex.net/get-zen_doc/248942/pub_5b43a6a552878200a90c7bfc_5b44eb7f9f388701f878b5bf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90527">
            <a:off x="5966660" y="1382886"/>
            <a:ext cx="2464134" cy="37886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12" descr="https://wallpaperscave.ru/images/original/18/10-25/animals-wolves-944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4544" y="2852936"/>
            <a:ext cx="3999958" cy="22676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https://avatars.mds.yandex.net/get-zen_doc/3986059/pub_605109f7150a5a65fb44255c_60510cef150a5a65fb49ac98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31389">
            <a:off x="539816" y="4782720"/>
            <a:ext cx="3642199" cy="18505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Овал 7"/>
          <p:cNvSpPr/>
          <p:nvPr/>
        </p:nvSpPr>
        <p:spPr>
          <a:xfrm>
            <a:off x="2915816" y="2636912"/>
            <a:ext cx="2664296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Кто пришел в школу и рассказал ученикам, что помогает бабушке и дедушке?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photoforum.ru/f/photo/000/727/727739_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124076">
            <a:off x="4385567" y="-104619"/>
            <a:ext cx="2373780" cy="3714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http://www.radionetplus.ru/uploads/posts/2014-01/1390933862_3-lisenka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92493">
            <a:off x="520130" y="569930"/>
            <a:ext cx="4205212" cy="26498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6" descr="https://avatars.mds.yandex.net/get-zen_doc/248942/pub_5b43a6a552878200a90c7bfc_5b44eb7f9f388701f878b5bf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90527">
            <a:off x="5966660" y="1382886"/>
            <a:ext cx="2464134" cy="37886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12" descr="https://wallpaperscave.ru/images/original/18/10-25/animals-wolves-944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4544" y="2852936"/>
            <a:ext cx="3999958" cy="22676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https://avatars.mds.yandex.net/get-zen_doc/3986059/pub_605109f7150a5a65fb44255c_60510cef150a5a65fb49ac98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31389">
            <a:off x="539816" y="4782720"/>
            <a:ext cx="3642199" cy="18505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http://rasfokus.ru/images/photos/medium/32aa70d207d86e16e2e3d86da11e3a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28569">
            <a:off x="5076056" y="4437112"/>
            <a:ext cx="3785644" cy="20682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Овал 8"/>
          <p:cNvSpPr/>
          <p:nvPr/>
        </p:nvSpPr>
        <p:spPr>
          <a:xfrm>
            <a:off x="2987824" y="2852936"/>
            <a:ext cx="2664296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Кто не умел общаться, ябедничал и обижал других учеников?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photoforum.ru/f/photo/000/727/727739_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124076">
            <a:off x="3587634" y="-142482"/>
            <a:ext cx="2182461" cy="34151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http://www.radionetplus.ru/uploads/posts/2014-01/1390933862_3-lisenka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92493">
            <a:off x="552312" y="642970"/>
            <a:ext cx="3935317" cy="21825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6" descr="https://avatars.mds.yandex.net/get-zen_doc/248942/pub_5b43a6a552878200a90c7bfc_5b44eb7f9f388701f878b5bf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90527">
            <a:off x="5628194" y="548804"/>
            <a:ext cx="2150703" cy="3306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12" descr="https://wallpaperscave.ru/images/original/18/10-25/animals-wolves-944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2348880"/>
            <a:ext cx="3999958" cy="21236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https://avatars.mds.yandex.net/get-zen_doc/3986059/pub_605109f7150a5a65fb44255c_60510cef150a5a65fb49ac98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31389">
            <a:off x="216289" y="4373813"/>
            <a:ext cx="3642199" cy="18505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http://rasfokus.ru/images/photos/medium/32aa70d207d86e16e2e3d86da11e3a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28569">
            <a:off x="5459543" y="3753305"/>
            <a:ext cx="3535868" cy="19318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6" descr="https://s.leroymerlin.ru/upload/catalog/img/2/6/17981669/17981669.jpg"/>
          <p:cNvPicPr>
            <a:picLocks noChangeAspect="1" noChangeArrowheads="1"/>
          </p:cNvPicPr>
          <p:nvPr/>
        </p:nvPicPr>
        <p:blipFill>
          <a:blip r:embed="rId8" cstate="print"/>
          <a:srcRect t="13078" r="-414" b="12417"/>
          <a:stretch>
            <a:fillRect/>
          </a:stretch>
        </p:blipFill>
        <p:spPr bwMode="auto">
          <a:xfrm rot="2963539">
            <a:off x="4055469" y="5007332"/>
            <a:ext cx="3310045" cy="18687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Овал 9"/>
          <p:cNvSpPr/>
          <p:nvPr/>
        </p:nvSpPr>
        <p:spPr>
          <a:xfrm>
            <a:off x="2915816" y="2636912"/>
            <a:ext cx="2664296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Кто считал себя самым лучшим учеником, привлекал внимание учеников баловством?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photoforum.ru/f/photo/000/727/727739_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124076">
            <a:off x="3587634" y="-142482"/>
            <a:ext cx="2182461" cy="34151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http://www.radionetplus.ru/uploads/posts/2014-01/1390933862_3-lisenka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92493">
            <a:off x="552312" y="642970"/>
            <a:ext cx="3935317" cy="21825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6" descr="https://avatars.mds.yandex.net/get-zen_doc/248942/pub_5b43a6a552878200a90c7bfc_5b44eb7f9f388701f878b5bf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90527">
            <a:off x="5628194" y="548804"/>
            <a:ext cx="2150703" cy="3306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12" descr="https://wallpaperscave.ru/images/original/18/10-25/animals-wolves-944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2348880"/>
            <a:ext cx="3999958" cy="21236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https://avatars.mds.yandex.net/get-zen_doc/3986059/pub_605109f7150a5a65fb44255c_60510cef150a5a65fb49ac98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31389">
            <a:off x="216289" y="4134649"/>
            <a:ext cx="3642199" cy="18505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http://rasfokus.ru/images/photos/medium/32aa70d207d86e16e2e3d86da11e3a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28569">
            <a:off x="5459543" y="3753305"/>
            <a:ext cx="3535868" cy="19318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6" descr="https://s.leroymerlin.ru/upload/catalog/img/2/6/17981669/17981669.jpg"/>
          <p:cNvPicPr>
            <a:picLocks noChangeAspect="1" noChangeArrowheads="1"/>
          </p:cNvPicPr>
          <p:nvPr/>
        </p:nvPicPr>
        <p:blipFill>
          <a:blip r:embed="rId8" cstate="print"/>
          <a:srcRect t="13078" r="-414" b="12417"/>
          <a:stretch>
            <a:fillRect/>
          </a:stretch>
        </p:blipFill>
        <p:spPr bwMode="auto">
          <a:xfrm rot="2444284">
            <a:off x="4276696" y="4930749"/>
            <a:ext cx="3310045" cy="18687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6" descr="https://img11.postila.ru/data/a7/93/26/8e/a793268e16f9ef5f3438f9a2cfa0c4f9793d4c0d3d2d12ad782d8bc8c711aa4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792000">
            <a:off x="1859618" y="4915295"/>
            <a:ext cx="3259206" cy="1833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Овал 10"/>
          <p:cNvSpPr/>
          <p:nvPr/>
        </p:nvSpPr>
        <p:spPr>
          <a:xfrm>
            <a:off x="3059832" y="2708920"/>
            <a:ext cx="2664296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322</TotalTime>
  <Words>99</Words>
  <Application>Microsoft Office PowerPoint</Application>
  <PresentationFormat>Экран (4:3)</PresentationFormat>
  <Paragraphs>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Пользователь Windows</cp:lastModifiedBy>
  <cp:revision>29</cp:revision>
  <dcterms:created xsi:type="dcterms:W3CDTF">2021-04-25T12:32:39Z</dcterms:created>
  <dcterms:modified xsi:type="dcterms:W3CDTF">2022-04-11T09:23:42Z</dcterms:modified>
</cp:coreProperties>
</file>