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30" name="AutoShape 6" descr="http://im3-tub-ru.yandex.net/i?id=0b904e2f3861435cda9f4f25b4eb1e65-75-144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http://im3-tub-ru.yandex.net/i?id=0b904e2f3861435cda9f4f25b4eb1e65-75-144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Рисунок 9" descr="cc5ef8a79de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3" descr="лесок %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Капля 8"/>
          <p:cNvSpPr/>
          <p:nvPr/>
        </p:nvSpPr>
        <p:spPr>
          <a:xfrm rot="18905165">
            <a:off x="4169737" y="4597819"/>
            <a:ext cx="1606024" cy="1750312"/>
          </a:xfrm>
          <a:prstGeom prst="teardrop">
            <a:avLst>
              <a:gd name="adj" fmla="val 16285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Капля 9"/>
          <p:cNvSpPr/>
          <p:nvPr/>
        </p:nvSpPr>
        <p:spPr>
          <a:xfrm rot="15835560">
            <a:off x="5784158" y="3830539"/>
            <a:ext cx="1719087" cy="1972311"/>
          </a:xfrm>
          <a:prstGeom prst="teardrop">
            <a:avLst>
              <a:gd name="adj" fmla="val 16285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апля 10"/>
          <p:cNvSpPr/>
          <p:nvPr/>
        </p:nvSpPr>
        <p:spPr>
          <a:xfrm rot="470965">
            <a:off x="2468567" y="3826609"/>
            <a:ext cx="1758013" cy="1748277"/>
          </a:xfrm>
          <a:prstGeom prst="teardrop">
            <a:avLst>
              <a:gd name="adj" fmla="val 162857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апля 11"/>
          <p:cNvSpPr/>
          <p:nvPr/>
        </p:nvSpPr>
        <p:spPr>
          <a:xfrm rot="12775272">
            <a:off x="6111858" y="2038228"/>
            <a:ext cx="1778069" cy="1985745"/>
          </a:xfrm>
          <a:prstGeom prst="teardrop">
            <a:avLst>
              <a:gd name="adj" fmla="val 16285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апля 12"/>
          <p:cNvSpPr/>
          <p:nvPr/>
        </p:nvSpPr>
        <p:spPr>
          <a:xfrm rot="9600318">
            <a:off x="4959175" y="785320"/>
            <a:ext cx="1982104" cy="1778332"/>
          </a:xfrm>
          <a:prstGeom prst="teardrop">
            <a:avLst>
              <a:gd name="adj" fmla="val 162857"/>
            </a:avLst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апля 13"/>
          <p:cNvSpPr/>
          <p:nvPr/>
        </p:nvSpPr>
        <p:spPr>
          <a:xfrm rot="3598764">
            <a:off x="2058794" y="2189440"/>
            <a:ext cx="1699565" cy="1776164"/>
          </a:xfrm>
          <a:prstGeom prst="teardrop">
            <a:avLst>
              <a:gd name="adj" fmla="val 16285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Капля 14"/>
          <p:cNvSpPr/>
          <p:nvPr/>
        </p:nvSpPr>
        <p:spPr>
          <a:xfrm rot="6722773">
            <a:off x="3263352" y="817178"/>
            <a:ext cx="1767509" cy="1758635"/>
          </a:xfrm>
          <a:prstGeom prst="teardrop">
            <a:avLst>
              <a:gd name="adj" fmla="val 16285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одержимое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3" descr="лесок %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714612" cy="12144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Три </a:t>
            </a:r>
            <a:br>
              <a:rPr lang="ru-RU" dirty="0" smtClean="0"/>
            </a:br>
            <a:r>
              <a:rPr lang="ru-RU" dirty="0" smtClean="0"/>
              <a:t>медведя</a:t>
            </a:r>
            <a:endParaRPr lang="ru-RU" dirty="0"/>
          </a:p>
        </p:txBody>
      </p:sp>
      <p:sp>
        <p:nvSpPr>
          <p:cNvPr id="9" name="Капля 8"/>
          <p:cNvSpPr/>
          <p:nvPr/>
        </p:nvSpPr>
        <p:spPr>
          <a:xfrm rot="18905165">
            <a:off x="4169737" y="4597819"/>
            <a:ext cx="1606024" cy="1750312"/>
          </a:xfrm>
          <a:prstGeom prst="teardrop">
            <a:avLst>
              <a:gd name="adj" fmla="val 16285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Капля 9"/>
          <p:cNvSpPr/>
          <p:nvPr/>
        </p:nvSpPr>
        <p:spPr>
          <a:xfrm rot="15835560">
            <a:off x="5784158" y="3830539"/>
            <a:ext cx="1719087" cy="1972311"/>
          </a:xfrm>
          <a:prstGeom prst="teardrop">
            <a:avLst>
              <a:gd name="adj" fmla="val 16285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апля 10"/>
          <p:cNvSpPr/>
          <p:nvPr/>
        </p:nvSpPr>
        <p:spPr>
          <a:xfrm rot="470965">
            <a:off x="2491178" y="3849390"/>
            <a:ext cx="1758013" cy="1748277"/>
          </a:xfrm>
          <a:prstGeom prst="teardrop">
            <a:avLst>
              <a:gd name="adj" fmla="val 162857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апля 11"/>
          <p:cNvSpPr/>
          <p:nvPr/>
        </p:nvSpPr>
        <p:spPr>
          <a:xfrm rot="12775272">
            <a:off x="6111858" y="2038228"/>
            <a:ext cx="1778069" cy="1985745"/>
          </a:xfrm>
          <a:prstGeom prst="teardrop">
            <a:avLst>
              <a:gd name="adj" fmla="val 16285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апля 13"/>
          <p:cNvSpPr/>
          <p:nvPr/>
        </p:nvSpPr>
        <p:spPr>
          <a:xfrm rot="3598764">
            <a:off x="2058794" y="2189440"/>
            <a:ext cx="1699565" cy="1776164"/>
          </a:xfrm>
          <a:prstGeom prst="teardrop">
            <a:avLst>
              <a:gd name="adj" fmla="val 16285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одержимое 16"/>
          <p:cNvSpPr>
            <a:spLocks noGrp="1"/>
          </p:cNvSpPr>
          <p:nvPr>
            <p:ph idx="1"/>
          </p:nvPr>
        </p:nvSpPr>
        <p:spPr>
          <a:xfrm>
            <a:off x="457200" y="3714752"/>
            <a:ext cx="1828784" cy="241141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8" name="Содержимое 15" descr="67966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487369">
            <a:off x="2367315" y="473754"/>
            <a:ext cx="2700152" cy="20036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3" name="Капля 12"/>
          <p:cNvSpPr/>
          <p:nvPr/>
        </p:nvSpPr>
        <p:spPr>
          <a:xfrm rot="9600318">
            <a:off x="4959175" y="785320"/>
            <a:ext cx="1982104" cy="1778332"/>
          </a:xfrm>
          <a:prstGeom prst="teardrop">
            <a:avLst>
              <a:gd name="adj" fmla="val 162857"/>
            </a:avLst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3" descr="лесок %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929066"/>
            <a:ext cx="2714612" cy="2928934"/>
          </a:xfrm>
        </p:spPr>
        <p:txBody>
          <a:bodyPr>
            <a:normAutofit/>
          </a:bodyPr>
          <a:lstStyle/>
          <a:p>
            <a:r>
              <a:rPr lang="ru-RU" dirty="0" smtClean="0"/>
              <a:t>Сестрица </a:t>
            </a:r>
            <a:r>
              <a:rPr lang="ru-RU" dirty="0" err="1" smtClean="0"/>
              <a:t>Алёнушка</a:t>
            </a:r>
            <a:r>
              <a:rPr lang="ru-RU" dirty="0" smtClean="0"/>
              <a:t> и братец Иванушка</a:t>
            </a:r>
            <a:endParaRPr lang="ru-RU" dirty="0"/>
          </a:p>
        </p:txBody>
      </p:sp>
      <p:sp>
        <p:nvSpPr>
          <p:cNvPr id="9" name="Капля 8"/>
          <p:cNvSpPr/>
          <p:nvPr/>
        </p:nvSpPr>
        <p:spPr>
          <a:xfrm rot="18905165">
            <a:off x="4169737" y="4597819"/>
            <a:ext cx="1606024" cy="1750312"/>
          </a:xfrm>
          <a:prstGeom prst="teardrop">
            <a:avLst>
              <a:gd name="adj" fmla="val 16285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Капля 9"/>
          <p:cNvSpPr/>
          <p:nvPr/>
        </p:nvSpPr>
        <p:spPr>
          <a:xfrm rot="15835560">
            <a:off x="5784158" y="3830539"/>
            <a:ext cx="1719087" cy="1972311"/>
          </a:xfrm>
          <a:prstGeom prst="teardrop">
            <a:avLst>
              <a:gd name="adj" fmla="val 16285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апля 10"/>
          <p:cNvSpPr/>
          <p:nvPr/>
        </p:nvSpPr>
        <p:spPr>
          <a:xfrm rot="470965">
            <a:off x="2491178" y="3849390"/>
            <a:ext cx="1758013" cy="1748277"/>
          </a:xfrm>
          <a:prstGeom prst="teardrop">
            <a:avLst>
              <a:gd name="adj" fmla="val 162857"/>
            </a:avLst>
          </a:prstGeom>
          <a:solidFill>
            <a:schemeClr val="accent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апля 11"/>
          <p:cNvSpPr/>
          <p:nvPr/>
        </p:nvSpPr>
        <p:spPr>
          <a:xfrm rot="12775272">
            <a:off x="6111858" y="2038228"/>
            <a:ext cx="1778069" cy="1985745"/>
          </a:xfrm>
          <a:prstGeom prst="teardrop">
            <a:avLst>
              <a:gd name="adj" fmla="val 16285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апля 13"/>
          <p:cNvSpPr/>
          <p:nvPr/>
        </p:nvSpPr>
        <p:spPr>
          <a:xfrm rot="3598764">
            <a:off x="2058794" y="2189440"/>
            <a:ext cx="1699565" cy="1776164"/>
          </a:xfrm>
          <a:prstGeom prst="teardrop">
            <a:avLst>
              <a:gd name="adj" fmla="val 16285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Содержимое 15" descr="67966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487369">
            <a:off x="2367315" y="473754"/>
            <a:ext cx="2700152" cy="20036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6" name="Содержимое 15"/>
          <p:cNvSpPr>
            <a:spLocks noGrp="1"/>
          </p:cNvSpPr>
          <p:nvPr>
            <p:ph idx="1"/>
          </p:nvPr>
        </p:nvSpPr>
        <p:spPr>
          <a:xfrm>
            <a:off x="7143768" y="5143512"/>
            <a:ext cx="1543032" cy="98265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9" name="Содержимое 14" descr="57085895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26011">
            <a:off x="5344640" y="252236"/>
            <a:ext cx="2040493" cy="216074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3" descr="лесок %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928934"/>
            <a:ext cx="2285984" cy="2571744"/>
          </a:xfrm>
        </p:spPr>
        <p:txBody>
          <a:bodyPr>
            <a:normAutofit/>
          </a:bodyPr>
          <a:lstStyle/>
          <a:p>
            <a:r>
              <a:rPr lang="ru-RU" dirty="0" smtClean="0"/>
              <a:t>Гуси лебеди</a:t>
            </a:r>
            <a:endParaRPr lang="ru-RU" dirty="0"/>
          </a:p>
        </p:txBody>
      </p:sp>
      <p:sp>
        <p:nvSpPr>
          <p:cNvPr id="9" name="Капля 8"/>
          <p:cNvSpPr/>
          <p:nvPr/>
        </p:nvSpPr>
        <p:spPr>
          <a:xfrm rot="18905165">
            <a:off x="4169737" y="4597819"/>
            <a:ext cx="1606024" cy="1750312"/>
          </a:xfrm>
          <a:prstGeom prst="teardrop">
            <a:avLst>
              <a:gd name="adj" fmla="val 16285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Капля 9"/>
          <p:cNvSpPr/>
          <p:nvPr/>
        </p:nvSpPr>
        <p:spPr>
          <a:xfrm rot="15835560">
            <a:off x="5784158" y="3830539"/>
            <a:ext cx="1719087" cy="1972311"/>
          </a:xfrm>
          <a:prstGeom prst="teardrop">
            <a:avLst>
              <a:gd name="adj" fmla="val 16285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11" name="Капля 10"/>
          <p:cNvSpPr/>
          <p:nvPr/>
        </p:nvSpPr>
        <p:spPr>
          <a:xfrm rot="470965">
            <a:off x="2491178" y="3849390"/>
            <a:ext cx="1758013" cy="1748277"/>
          </a:xfrm>
          <a:prstGeom prst="teardrop">
            <a:avLst>
              <a:gd name="adj" fmla="val 162857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апля 13"/>
          <p:cNvSpPr/>
          <p:nvPr/>
        </p:nvSpPr>
        <p:spPr>
          <a:xfrm rot="3598764">
            <a:off x="2058794" y="2189440"/>
            <a:ext cx="1699565" cy="1776164"/>
          </a:xfrm>
          <a:prstGeom prst="teardrop">
            <a:avLst>
              <a:gd name="adj" fmla="val 16285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Содержимое 15" descr="67966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940648">
            <a:off x="2590660" y="446929"/>
            <a:ext cx="2628443" cy="19504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9" name="Содержимое 14" descr="57085895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26011">
            <a:off x="5344640" y="252236"/>
            <a:ext cx="2040493" cy="216074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0" name="Содержимое 19"/>
          <p:cNvSpPr>
            <a:spLocks noGrp="1"/>
          </p:cNvSpPr>
          <p:nvPr>
            <p:ph idx="1"/>
          </p:nvPr>
        </p:nvSpPr>
        <p:spPr>
          <a:xfrm>
            <a:off x="457200" y="4929198"/>
            <a:ext cx="2900354" cy="119696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1" name="Содержимое 12" descr="i (14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00826" y="2143116"/>
            <a:ext cx="2000264" cy="200026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3" descr="лесок %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928934"/>
            <a:ext cx="2285984" cy="25717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 щучьему велению</a:t>
            </a:r>
            <a:endParaRPr lang="ru-RU" dirty="0"/>
          </a:p>
        </p:txBody>
      </p:sp>
      <p:sp>
        <p:nvSpPr>
          <p:cNvPr id="9" name="Капля 8"/>
          <p:cNvSpPr/>
          <p:nvPr/>
        </p:nvSpPr>
        <p:spPr>
          <a:xfrm rot="18905165">
            <a:off x="4169737" y="4597819"/>
            <a:ext cx="1606024" cy="1750312"/>
          </a:xfrm>
          <a:prstGeom prst="teardrop">
            <a:avLst>
              <a:gd name="adj" fmla="val 16285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апля 10"/>
          <p:cNvSpPr/>
          <p:nvPr/>
        </p:nvSpPr>
        <p:spPr>
          <a:xfrm rot="470965">
            <a:off x="2491178" y="3849390"/>
            <a:ext cx="1758013" cy="1748277"/>
          </a:xfrm>
          <a:prstGeom prst="teardrop">
            <a:avLst>
              <a:gd name="adj" fmla="val 162857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апля 13"/>
          <p:cNvSpPr/>
          <p:nvPr/>
        </p:nvSpPr>
        <p:spPr>
          <a:xfrm rot="3598764">
            <a:off x="2058794" y="2189440"/>
            <a:ext cx="1699565" cy="1776164"/>
          </a:xfrm>
          <a:prstGeom prst="teardrop">
            <a:avLst>
              <a:gd name="adj" fmla="val 16285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Содержимое 15" descr="67966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940648">
            <a:off x="2590660" y="446929"/>
            <a:ext cx="2628443" cy="19504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9" name="Содержимое 14" descr="57085895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26011">
            <a:off x="5416078" y="252236"/>
            <a:ext cx="2040493" cy="216074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1" name="Содержимое 12" descr="i (14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29454" y="2000240"/>
            <a:ext cx="2000264" cy="200026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2" name="Содержимое 21" descr="Emelya-iz-skazki-po-shhuchemu-veleniyu.jpg"/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5500694" y="4000504"/>
            <a:ext cx="2941554" cy="214923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3" descr="лесок %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071670" cy="1857364"/>
          </a:xfrm>
        </p:spPr>
        <p:txBody>
          <a:bodyPr>
            <a:normAutofit/>
          </a:bodyPr>
          <a:lstStyle/>
          <a:p>
            <a:r>
              <a:rPr lang="ru-RU" dirty="0" smtClean="0"/>
              <a:t>Сивка- бурка</a:t>
            </a:r>
            <a:endParaRPr lang="ru-RU" dirty="0"/>
          </a:p>
        </p:txBody>
      </p:sp>
      <p:sp>
        <p:nvSpPr>
          <p:cNvPr id="11" name="Капля 10"/>
          <p:cNvSpPr/>
          <p:nvPr/>
        </p:nvSpPr>
        <p:spPr>
          <a:xfrm rot="470965">
            <a:off x="1611311" y="3326542"/>
            <a:ext cx="1758013" cy="1748277"/>
          </a:xfrm>
          <a:prstGeom prst="teardrop">
            <a:avLst>
              <a:gd name="adj" fmla="val 162857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апля 13"/>
          <p:cNvSpPr/>
          <p:nvPr/>
        </p:nvSpPr>
        <p:spPr>
          <a:xfrm rot="3598764">
            <a:off x="1344416" y="1649314"/>
            <a:ext cx="1699565" cy="1776164"/>
          </a:xfrm>
          <a:prstGeom prst="teardrop">
            <a:avLst>
              <a:gd name="adj" fmla="val 16285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Содержимое 15" descr="67966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940648">
            <a:off x="2876412" y="232640"/>
            <a:ext cx="2628443" cy="19504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9" name="Содержимое 14" descr="57085895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26011">
            <a:off x="5344640" y="466527"/>
            <a:ext cx="2040493" cy="216074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1" name="Содержимое 12" descr="i (14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3702" y="2143116"/>
            <a:ext cx="2000264" cy="200026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2" name="Содержимое 21" descr="Emelya-iz-skazki-po-shhuchemu-veleniyu.jpg"/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5715008" y="4071942"/>
            <a:ext cx="2941554" cy="214923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2" name="Рисунок 11" descr="_preview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00364" y="3889372"/>
            <a:ext cx="2968628" cy="29686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3" descr="лесок %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000364" cy="1928826"/>
          </a:xfrm>
        </p:spPr>
        <p:txBody>
          <a:bodyPr>
            <a:normAutofit/>
          </a:bodyPr>
          <a:lstStyle/>
          <a:p>
            <a:r>
              <a:rPr lang="ru-RU" dirty="0" smtClean="0"/>
              <a:t>С</a:t>
            </a:r>
            <a:r>
              <a:rPr lang="ru-RU" dirty="0" smtClean="0"/>
              <a:t>негурочка</a:t>
            </a:r>
            <a:endParaRPr lang="ru-RU" dirty="0"/>
          </a:p>
        </p:txBody>
      </p:sp>
      <p:sp>
        <p:nvSpPr>
          <p:cNvPr id="14" name="Капля 13"/>
          <p:cNvSpPr/>
          <p:nvPr/>
        </p:nvSpPr>
        <p:spPr>
          <a:xfrm rot="3598764">
            <a:off x="1344416" y="1577876"/>
            <a:ext cx="1699565" cy="1776164"/>
          </a:xfrm>
          <a:prstGeom prst="teardrop">
            <a:avLst>
              <a:gd name="adj" fmla="val 16285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Содержимое 15" descr="67966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940648">
            <a:off x="2804974" y="375491"/>
            <a:ext cx="2628443" cy="19504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9" name="Содержимое 14" descr="57085895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26011">
            <a:off x="5344640" y="466527"/>
            <a:ext cx="2040493" cy="216074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1" name="Содержимое 12" descr="i (14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3702" y="2143116"/>
            <a:ext cx="2000264" cy="200026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2" name="Содержимое 21" descr="Emelya-iz-skazki-po-shhuchemu-veleniyu.jpg"/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5786446" y="4000504"/>
            <a:ext cx="2941554" cy="214923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2" name="Рисунок 11" descr="_preview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14678" y="3889372"/>
            <a:ext cx="2968628" cy="29686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3" name="Рисунок 12" descr="Image2572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441432">
            <a:off x="1354905" y="3398426"/>
            <a:ext cx="1842561" cy="303773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3" descr="лесок %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643174" cy="1714488"/>
          </a:xfrm>
        </p:spPr>
        <p:txBody>
          <a:bodyPr>
            <a:normAutofit/>
          </a:bodyPr>
          <a:lstStyle/>
          <a:p>
            <a:r>
              <a:rPr lang="ru-RU" dirty="0" smtClean="0"/>
              <a:t>Маша и медведь</a:t>
            </a:r>
            <a:endParaRPr lang="ru-RU" dirty="0"/>
          </a:p>
        </p:txBody>
      </p:sp>
      <p:pic>
        <p:nvPicPr>
          <p:cNvPr id="18" name="Содержимое 15" descr="67966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235945">
            <a:off x="2881769" y="133452"/>
            <a:ext cx="2628443" cy="19504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9" name="Содержимое 14" descr="57085895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26011">
            <a:off x="5487516" y="395087"/>
            <a:ext cx="2040493" cy="216074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1" name="Содержимое 12" descr="i (14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5140" y="2000240"/>
            <a:ext cx="2000264" cy="200026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2" name="Содержимое 21" descr="Emelya-iz-skazki-po-shhuchemu-veleniyu.jpg"/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5857884" y="3786190"/>
            <a:ext cx="2941554" cy="214923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2" name="Рисунок 11" descr="_preview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14678" y="3889372"/>
            <a:ext cx="2968628" cy="29686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Рисунок 10" descr="f3d9d7669be2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2976" y="1500174"/>
            <a:ext cx="2465414" cy="22956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3" name="Рисунок 12" descr="Image2572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1441432">
            <a:off x="1283467" y="3469863"/>
            <a:ext cx="1842561" cy="303773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PresentationFormat>Экран (4:3)</PresentationFormat>
  <Paragraphs>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Три  медведя</vt:lpstr>
      <vt:lpstr>Сестрица Алёнушка и братец Иванушка</vt:lpstr>
      <vt:lpstr>Гуси лебеди</vt:lpstr>
      <vt:lpstr>По щучьему велению</vt:lpstr>
      <vt:lpstr>Сивка- бурка</vt:lpstr>
      <vt:lpstr>Снегурочка</vt:lpstr>
      <vt:lpstr>Маша и медведь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лена</dc:creator>
  <cp:lastModifiedBy>лена</cp:lastModifiedBy>
  <cp:revision>1</cp:revision>
  <dcterms:created xsi:type="dcterms:W3CDTF">2015-01-25T10:25:18Z</dcterms:created>
  <dcterms:modified xsi:type="dcterms:W3CDTF">2015-01-25T13:05:16Z</dcterms:modified>
</cp:coreProperties>
</file>