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7" r:id="rId9"/>
    <p:sldId id="262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8A0A-1927-4698-892A-D557584FF707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446EC-968F-49CD-92F0-F24833C36E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8A0A-1927-4698-892A-D557584FF707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446EC-968F-49CD-92F0-F24833C36E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8A0A-1927-4698-892A-D557584FF707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446EC-968F-49CD-92F0-F24833C36EE2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8A0A-1927-4698-892A-D557584FF707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446EC-968F-49CD-92F0-F24833C36EE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8A0A-1927-4698-892A-D557584FF707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446EC-968F-49CD-92F0-F24833C36E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8A0A-1927-4698-892A-D557584FF707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446EC-968F-49CD-92F0-F24833C36EE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8A0A-1927-4698-892A-D557584FF707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446EC-968F-49CD-92F0-F24833C36E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8A0A-1927-4698-892A-D557584FF707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446EC-968F-49CD-92F0-F24833C36E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8A0A-1927-4698-892A-D557584FF707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446EC-968F-49CD-92F0-F24833C36E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8A0A-1927-4698-892A-D557584FF707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446EC-968F-49CD-92F0-F24833C36EE2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C8A0A-1927-4698-892A-D557584FF707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446EC-968F-49CD-92F0-F24833C36EE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C5C8A0A-1927-4698-892A-D557584FF707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0A446EC-968F-49CD-92F0-F24833C36EE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image" Target="../media/image41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jpg"/><Relationship Id="rId5" Type="http://schemas.openxmlformats.org/officeDocument/2006/relationships/image" Target="../media/image39.jpg"/><Relationship Id="rId4" Type="http://schemas.openxmlformats.org/officeDocument/2006/relationships/image" Target="../media/image38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image" Target="../media/image45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jpg"/><Relationship Id="rId5" Type="http://schemas.openxmlformats.org/officeDocument/2006/relationships/image" Target="../media/image43.jpg"/><Relationship Id="rId4" Type="http://schemas.openxmlformats.org/officeDocument/2006/relationships/image" Target="../media/image42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jpg"/><Relationship Id="rId3" Type="http://schemas.openxmlformats.org/officeDocument/2006/relationships/audio" Target="../media/audio1.wav"/><Relationship Id="rId7" Type="http://schemas.openxmlformats.org/officeDocument/2006/relationships/image" Target="../media/image48.jp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jpg"/><Relationship Id="rId5" Type="http://schemas.openxmlformats.org/officeDocument/2006/relationships/image" Target="../media/image46.jpg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9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1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17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21.jp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g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25.jp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g"/><Relationship Id="rId5" Type="http://schemas.openxmlformats.org/officeDocument/2006/relationships/image" Target="../media/image23.jpg"/><Relationship Id="rId4" Type="http://schemas.openxmlformats.org/officeDocument/2006/relationships/image" Target="../media/image2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29.jp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g"/><Relationship Id="rId5" Type="http://schemas.openxmlformats.org/officeDocument/2006/relationships/image" Target="../media/image27.jpg"/><Relationship Id="rId4" Type="http://schemas.openxmlformats.org/officeDocument/2006/relationships/image" Target="../media/image2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3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jpg"/><Relationship Id="rId5" Type="http://schemas.openxmlformats.org/officeDocument/2006/relationships/image" Target="../media/image31.jpg"/><Relationship Id="rId4" Type="http://schemas.openxmlformats.org/officeDocument/2006/relationships/image" Target="../media/image3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37.jp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jpg"/><Relationship Id="rId5" Type="http://schemas.openxmlformats.org/officeDocument/2006/relationships/image" Target="../media/image35.jpg"/><Relationship Id="rId4" Type="http://schemas.openxmlformats.org/officeDocument/2006/relationships/image" Target="../media/image3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32657"/>
            <a:ext cx="7344816" cy="1080119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«Четвёртый лишний»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496944" cy="64807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56792"/>
            <a:ext cx="2004814" cy="200481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561" y="1340768"/>
            <a:ext cx="1368152" cy="191797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119" y="3750249"/>
            <a:ext cx="2082299" cy="291911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441796"/>
            <a:ext cx="2035123" cy="2935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0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24744"/>
            <a:ext cx="3528392" cy="264629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484784"/>
            <a:ext cx="2448272" cy="244827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129646"/>
            <a:ext cx="3096344" cy="228793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001836"/>
            <a:ext cx="3177141" cy="2382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14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96752"/>
            <a:ext cx="2292255" cy="18002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3470277"/>
            <a:ext cx="3482663" cy="261199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592" y="1224473"/>
            <a:ext cx="3077319" cy="246843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246264"/>
            <a:ext cx="2952328" cy="1968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95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50910"/>
            <a:ext cx="2574526" cy="223224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340767"/>
            <a:ext cx="2027287" cy="284199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259" y="4065446"/>
            <a:ext cx="3365811" cy="224387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126" y="4473008"/>
            <a:ext cx="2778952" cy="183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00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053" y="1463757"/>
            <a:ext cx="5040560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81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356992"/>
            <a:ext cx="2603698" cy="260369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980728"/>
            <a:ext cx="2292846" cy="229284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90" y="606911"/>
            <a:ext cx="2606065" cy="260606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3789040"/>
            <a:ext cx="3423983" cy="2292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717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536293"/>
            <a:ext cx="1728192" cy="190609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562324"/>
            <a:ext cx="2343150" cy="14287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005064"/>
            <a:ext cx="1927101" cy="192710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861048"/>
            <a:ext cx="2288359" cy="184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4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556792"/>
            <a:ext cx="2935242" cy="207682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633614"/>
            <a:ext cx="1770241" cy="273748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5622" y="4005064"/>
            <a:ext cx="2809272" cy="201622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2" y="1052736"/>
            <a:ext cx="3552395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49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37284"/>
            <a:ext cx="2520279" cy="226372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725" y="1628800"/>
            <a:ext cx="3229680" cy="205276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62" y="3818750"/>
            <a:ext cx="2411733" cy="241173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554" y="4189107"/>
            <a:ext cx="1997233" cy="1932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45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969318"/>
            <a:ext cx="2304256" cy="230425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365104"/>
            <a:ext cx="3172192" cy="201622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118" y="1205491"/>
            <a:ext cx="2088232" cy="282193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724" y="4149080"/>
            <a:ext cx="3028063" cy="1932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19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3" y="818527"/>
            <a:ext cx="2593837" cy="266490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613990"/>
            <a:ext cx="2592288" cy="186943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74" y="3624189"/>
            <a:ext cx="3052306" cy="239709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97" y="3861301"/>
            <a:ext cx="2943539" cy="2207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51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73" y="953178"/>
            <a:ext cx="2544951" cy="282772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861048"/>
            <a:ext cx="2642600" cy="26426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754998"/>
            <a:ext cx="3096344" cy="309634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803349"/>
            <a:ext cx="2088232" cy="2700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48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73053"/>
            <a:ext cx="3132348" cy="208823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56" y="3955213"/>
            <a:ext cx="3060339" cy="235410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771" y="1268760"/>
            <a:ext cx="3342300" cy="22282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583" y="3962651"/>
            <a:ext cx="3314187" cy="248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45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169</TotalTime>
  <Words>5</Words>
  <Application>Microsoft Office PowerPoint</Application>
  <PresentationFormat>Экран (4:3)</PresentationFormat>
  <Paragraphs>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Игра «Четвёртый лишний»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«Четвёртый лишний»</dc:title>
  <dc:creator>Ноут</dc:creator>
  <cp:lastModifiedBy>Ноут</cp:lastModifiedBy>
  <cp:revision>13</cp:revision>
  <dcterms:created xsi:type="dcterms:W3CDTF">2014-04-04T05:17:27Z</dcterms:created>
  <dcterms:modified xsi:type="dcterms:W3CDTF">2014-04-04T08:07:17Z</dcterms:modified>
</cp:coreProperties>
</file>